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58" r:id="rId5"/>
    <p:sldId id="261" r:id="rId6"/>
    <p:sldId id="259" r:id="rId7"/>
    <p:sldId id="260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9/8/2009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SONG OF SONGS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Song of Songs </a:t>
            </a:r>
            <a:r>
              <a:rPr lang="en-US" sz="3200" dirty="0" smtClean="0">
                <a:latin typeface="+mj-lt"/>
              </a:rPr>
              <a:t>~ LXX</a:t>
            </a:r>
            <a:endParaRPr lang="en-US" sz="32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SONG OF SONGS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251156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v. 1 forms the title on Vulgate and Catholic Bible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27558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Canticles</a:t>
            </a:r>
            <a:r>
              <a:rPr lang="en-US" sz="3200" i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Latin for </a:t>
            </a:r>
            <a:r>
              <a:rPr lang="en-US" sz="3200" i="1" dirty="0" smtClean="0">
                <a:latin typeface="+mj-lt"/>
              </a:rPr>
              <a:t>song</a:t>
            </a:r>
            <a:endParaRPr lang="en-US" sz="3200" dirty="0" smtClean="0">
              <a:latin typeface="+mj-lt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5" grpId="2"/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He spoke three thousand proverbs, and his songs were one thousand and five.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SONG OF SONGS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1 Kings 4.32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3 types of interpretation: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04452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Allegorical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SONG OF SONGS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1745469"/>
            <a:ext cx="533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Origen, Jerome, Augustine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7432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Typological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3312886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Driver, </a:t>
            </a:r>
            <a:r>
              <a:rPr lang="en-US" sz="3200" dirty="0" err="1" smtClean="0">
                <a:latin typeface="Magneto" pitchFamily="82" charset="0"/>
              </a:rPr>
              <a:t>Delitzsch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8862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Literal</a:t>
            </a:r>
            <a:endParaRPr lang="en-US" sz="3200" dirty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6" grpId="0"/>
      <p:bldP spid="6" grpId="1"/>
      <p:bldP spid="6" grpId="2"/>
      <p:bldP spid="7" grpId="0"/>
      <p:bldP spid="7" grpId="1"/>
      <p:bldP spid="7" grpId="2"/>
      <p:bldP spid="9" grpId="0"/>
      <p:bldP spid="9" grpId="1"/>
      <p:bldP spid="9" grpId="2"/>
      <p:bldP spid="10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SONG OF SONGS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199" y="685800"/>
            <a:ext cx="75438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Marriage is honorable among all, and the bed undefiled; but fornicators and adulterers God will judge.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Hebrews 13.4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SONG OF SONGS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199" y="685800"/>
            <a:ext cx="2362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Job</a:t>
            </a:r>
            <a:r>
              <a:rPr lang="en-US" sz="2800" dirty="0" smtClean="0">
                <a:latin typeface="Magneto" pitchFamily="82" charset="0"/>
              </a:rPr>
              <a:t> ~</a:t>
            </a:r>
            <a:endParaRPr lang="en-US" sz="2800" dirty="0">
              <a:solidFill>
                <a:srgbClr val="FFFF00"/>
              </a:solidFill>
              <a:latin typeface="Magneto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261" y="1573093"/>
            <a:ext cx="3304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Psalms</a:t>
            </a:r>
            <a:r>
              <a:rPr lang="en-US" sz="2800" dirty="0" smtClean="0">
                <a:latin typeface="Magneto" pitchFamily="82" charset="0"/>
              </a:rPr>
              <a:t> ~</a:t>
            </a:r>
          </a:p>
          <a:p>
            <a:r>
              <a:rPr lang="en-US" sz="2800" dirty="0" smtClean="0">
                <a:latin typeface="Magneto" pitchFamily="82" charset="0"/>
              </a:rPr>
              <a:t>   The emotions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0263" y="2487882"/>
            <a:ext cx="28999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Proverbs</a:t>
            </a:r>
            <a:r>
              <a:rPr lang="en-US" sz="2800" dirty="0" smtClean="0">
                <a:latin typeface="Magneto" pitchFamily="82" charset="0"/>
              </a:rPr>
              <a:t> ~</a:t>
            </a:r>
          </a:p>
          <a:p>
            <a:r>
              <a:rPr lang="en-US" sz="2800" dirty="0" smtClean="0">
                <a:latin typeface="Magneto" pitchFamily="82" charset="0"/>
              </a:rPr>
              <a:t>   The mind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0263" y="3351618"/>
            <a:ext cx="30305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Ecclesiastes</a:t>
            </a:r>
            <a:r>
              <a:rPr lang="en-US" sz="2800" dirty="0" smtClean="0">
                <a:latin typeface="Magneto" pitchFamily="82" charset="0"/>
              </a:rPr>
              <a:t> ~</a:t>
            </a:r>
          </a:p>
          <a:p>
            <a:r>
              <a:rPr lang="en-US" sz="2800" dirty="0" smtClean="0">
                <a:latin typeface="Magneto" pitchFamily="82" charset="0"/>
              </a:rPr>
              <a:t>   The will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0263" y="4731653"/>
            <a:ext cx="3949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Song of Solomon </a:t>
            </a:r>
            <a:r>
              <a:rPr lang="en-US" sz="2800" dirty="0" smtClean="0">
                <a:latin typeface="Magneto" pitchFamily="82" charset="0"/>
              </a:rPr>
              <a:t>~</a:t>
            </a:r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 </a:t>
            </a:r>
            <a:endParaRPr lang="en-US" sz="2800" dirty="0">
              <a:solidFill>
                <a:srgbClr val="FFFF00"/>
              </a:solidFill>
              <a:latin typeface="Magneto" pitchFamily="82" charset="0"/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3487782" y="1711234"/>
            <a:ext cx="548640" cy="2481943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40926" y="2690952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 The</a:t>
            </a:r>
            <a:r>
              <a:rPr lang="en-US" sz="2800" dirty="0" smtClean="0">
                <a:latin typeface="Magneto" pitchFamily="82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soul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97681" y="685800"/>
            <a:ext cx="2325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The spirit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78085" y="4737463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The body</a:t>
            </a:r>
            <a:endParaRPr lang="en-US" sz="2800" dirty="0" smtClean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 animBg="1"/>
      <p:bldP spid="18" grpId="1" animBg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SONG OF SONGS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2255" t="23959" r="23865" b="13542"/>
          <a:stretch>
            <a:fillRect/>
          </a:stretch>
        </p:blipFill>
        <p:spPr bwMode="auto">
          <a:xfrm rot="5400000">
            <a:off x="35560" y="1564640"/>
            <a:ext cx="549148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22" name="TextBox 21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 A Song of Solomon </a:t>
            </a:r>
            <a:r>
              <a:rPr lang="en-US" sz="2800" dirty="0" err="1" smtClean="0">
                <a:latin typeface="Magneto" pitchFamily="82" charset="0"/>
              </a:rPr>
              <a:t>wordle</a:t>
            </a:r>
            <a:endParaRPr lang="en-US" sz="2800" dirty="0" smtClean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 tmFilter="0,0; .5, 0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SONG OF SONGS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199" y="685800"/>
            <a:ext cx="7543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Solomon (My Beloved)</a:t>
            </a:r>
            <a:endParaRPr lang="en-US" sz="32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1" y="1201992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+mj-lt"/>
              </a:rPr>
              <a:t>Shulumite</a:t>
            </a:r>
            <a:r>
              <a:rPr lang="en-US" sz="3200" dirty="0" smtClean="0">
                <a:latin typeface="+mj-lt"/>
              </a:rPr>
              <a:t> (My Love)</a:t>
            </a:r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Cast of Characters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1730721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Shepherd</a:t>
            </a:r>
            <a:endParaRPr lang="en-US" sz="32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705896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Daughters of Jerusalem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2249373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Shulumite’s brothers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2782773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God (5:1)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 tmFilter="0,0; .5, 0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6" grpId="0"/>
      <p:bldP spid="6" grpId="1"/>
      <p:bldP spid="7" grpId="0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SONG OF SONGS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199" y="685800"/>
            <a:ext cx="7543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Do not stir up or awaken love …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201992"/>
            <a:ext cx="7315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i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2:7; 3:5, 8:4</a:t>
            </a:r>
            <a:endParaRPr lang="en-US" sz="32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6" grpId="0"/>
      <p:bldP spid="6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1176</TotalTime>
  <Words>178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121</cp:revision>
  <dcterms:created xsi:type="dcterms:W3CDTF">2009-09-03T12:38:16Z</dcterms:created>
  <dcterms:modified xsi:type="dcterms:W3CDTF">2009-09-08T14:42:21Z</dcterms:modified>
</cp:coreProperties>
</file>